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60" r:id="rId3"/>
    <p:sldId id="257" r:id="rId4"/>
    <p:sldId id="268" r:id="rId5"/>
    <p:sldId id="272" r:id="rId6"/>
    <p:sldId id="280" r:id="rId7"/>
    <p:sldId id="281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1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1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2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2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1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mp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0385849"/>
              </p:ext>
            </p:extLst>
          </p:nvPr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60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64950" y="5544550"/>
            <a:ext cx="2904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2423160" y="134218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ЗНО = ДПА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610973" y="2598464"/>
            <a:ext cx="9325070" cy="32624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Три предмети </a:t>
            </a:r>
            <a:endParaRPr lang="uk-UA" sz="2800" dirty="0" smtClean="0">
              <a:latin typeface="Comic Sans MS" panose="030F0702030302020204" pitchFamily="66" charset="0"/>
            </a:endParaRPr>
          </a:p>
          <a:p>
            <a:pPr algn="ctr"/>
            <a:endParaRPr lang="uk-UA" sz="28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Українська мова і література (українська мова)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Математика або історія України (період ХХ – ХХІ століття)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Один навчальний предмет за вибором випускника з переліку:</a:t>
            </a:r>
          </a:p>
          <a:p>
            <a:pPr marL="1077913"/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історія </a:t>
            </a:r>
            <a:r>
              <a:rPr lang="uk-UA" sz="2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України</a:t>
            </a:r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математика, англійська, іспанська, німецька, французька, біологія, географія, фізика, хімія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031192" y="1655902"/>
            <a:ext cx="484632" cy="78125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536648">
            <a:off x="-15913" y="1125003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Що зараховується як результат </a:t>
            </a:r>
            <a:r>
              <a:rPr lang="uk-UA" sz="2000" cap="all" dirty="0" err="1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дпа</a:t>
            </a:r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10190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101908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8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1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  <a:endParaRPr lang="uk-UA" b="1" dirty="0" smtClean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43392"/>
              </p:ext>
            </p:extLst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:a16="http://schemas.microsoft.com/office/drawing/2014/main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:a16="http://schemas.microsoft.com/office/drawing/2014/main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2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495</Words>
  <Application>Microsoft Office PowerPoint</Application>
  <PresentationFormat>Широкоэкранный</PresentationFormat>
  <Paragraphs>121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Валерия А. Ханикова</cp:lastModifiedBy>
  <cp:revision>89</cp:revision>
  <dcterms:created xsi:type="dcterms:W3CDTF">2017-10-04T07:05:18Z</dcterms:created>
  <dcterms:modified xsi:type="dcterms:W3CDTF">2018-10-31T10:15:55Z</dcterms:modified>
</cp:coreProperties>
</file>